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57EF892-EEB8-4AF0-9399-D46703D03E7F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9B552A-9EA0-4B48-A9B5-24EC67A88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F892-EEB8-4AF0-9399-D46703D03E7F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B552A-9EA0-4B48-A9B5-24EC67A88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57EF892-EEB8-4AF0-9399-D46703D03E7F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D9B552A-9EA0-4B48-A9B5-24EC67A88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F892-EEB8-4AF0-9399-D46703D03E7F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D9B552A-9EA0-4B48-A9B5-24EC67A88D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F892-EEB8-4AF0-9399-D46703D03E7F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D9B552A-9EA0-4B48-A9B5-24EC67A88D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57EF892-EEB8-4AF0-9399-D46703D03E7F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D9B552A-9EA0-4B48-A9B5-24EC67A88D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57EF892-EEB8-4AF0-9399-D46703D03E7F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D9B552A-9EA0-4B48-A9B5-24EC67A88D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F892-EEB8-4AF0-9399-D46703D03E7F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D9B552A-9EA0-4B48-A9B5-24EC67A88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F892-EEB8-4AF0-9399-D46703D03E7F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9B552A-9EA0-4B48-A9B5-24EC67A88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F892-EEB8-4AF0-9399-D46703D03E7F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D9B552A-9EA0-4B48-A9B5-24EC67A88D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57EF892-EEB8-4AF0-9399-D46703D03E7F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D9B552A-9EA0-4B48-A9B5-24EC67A88D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57EF892-EEB8-4AF0-9399-D46703D03E7F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D9B552A-9EA0-4B48-A9B5-24EC67A88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Ovary hormones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rebecca light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OVARY HORMONES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u="sng" dirty="0" smtClean="0"/>
              <a:t>Estrogen</a:t>
            </a:r>
            <a:r>
              <a:rPr lang="en-US" dirty="0" smtClean="0"/>
              <a:t>: Steroid Hormone that targets general Female reproductive system. Stimulates development of secondary sex characteristics in Females. Prompts monthly preparation of uterus for pregnancy.</a:t>
            </a:r>
          </a:p>
          <a:p>
            <a:r>
              <a:rPr lang="en-US" u="sng" dirty="0" smtClean="0"/>
              <a:t>Progesterone</a:t>
            </a:r>
            <a:r>
              <a:rPr lang="en-US" dirty="0" smtClean="0"/>
              <a:t>:  Steroid Hormone that targets the uterus and completes the preparation for uterus for pregnancy.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OVARY HORMONES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u="sng" dirty="0" smtClean="0"/>
              <a:t>Follicle-Stimulating Hormone(FSH)</a:t>
            </a:r>
            <a:r>
              <a:rPr lang="en-US" dirty="0" smtClean="0"/>
              <a:t>: Initiates the resumption of the first meiotic division in a single egg cell to mature and become an ovum. Triggers egg cell maturity and stimulates the release of estrogen.</a:t>
            </a:r>
          </a:p>
          <a:p>
            <a:r>
              <a:rPr lang="en-US" u="sng" dirty="0" smtClean="0"/>
              <a:t>Luteinizing Hormone(LH)</a:t>
            </a:r>
            <a:r>
              <a:rPr lang="en-US" dirty="0" smtClean="0"/>
              <a:t>: Glycoprotein hormone that triggers ovulation, the release of a mature egg.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</TotalTime>
  <Words>103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Median</vt:lpstr>
      <vt:lpstr>Ovary hormones </vt:lpstr>
      <vt:lpstr>OVARY HORMONES </vt:lpstr>
      <vt:lpstr>OVARY HORMONES </vt:lpstr>
    </vt:vector>
  </TitlesOfParts>
  <Company>CLSD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Ovary hormones</dc:title>
  <dc:creator>cl12lightr</dc:creator>
  <cp:lastModifiedBy>gstover</cp:lastModifiedBy>
  <cp:revision>2</cp:revision>
  <dcterms:created xsi:type="dcterms:W3CDTF">2012-03-08T12:46:23Z</dcterms:created>
  <dcterms:modified xsi:type="dcterms:W3CDTF">2012-03-09T15:43:12Z</dcterms:modified>
</cp:coreProperties>
</file>